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7" r:id="rId2"/>
    <p:sldId id="290" r:id="rId3"/>
    <p:sldId id="376" r:id="rId4"/>
    <p:sldId id="294" r:id="rId5"/>
    <p:sldId id="319" r:id="rId6"/>
    <p:sldId id="321" r:id="rId7"/>
    <p:sldId id="262" r:id="rId8"/>
    <p:sldId id="269" r:id="rId9"/>
    <p:sldId id="267" r:id="rId10"/>
    <p:sldId id="268" r:id="rId11"/>
    <p:sldId id="302" r:id="rId12"/>
    <p:sldId id="377" r:id="rId13"/>
    <p:sldId id="289" r:id="rId14"/>
    <p:sldId id="270" r:id="rId15"/>
    <p:sldId id="271" r:id="rId16"/>
    <p:sldId id="272" r:id="rId17"/>
    <p:sldId id="282" r:id="rId18"/>
    <p:sldId id="381" r:id="rId19"/>
    <p:sldId id="305" r:id="rId20"/>
    <p:sldId id="380" r:id="rId21"/>
    <p:sldId id="276" r:id="rId22"/>
    <p:sldId id="279" r:id="rId23"/>
    <p:sldId id="266" r:id="rId24"/>
    <p:sldId id="280" r:id="rId25"/>
    <p:sldId id="273" r:id="rId26"/>
    <p:sldId id="283" r:id="rId27"/>
    <p:sldId id="277" r:id="rId28"/>
    <p:sldId id="382" r:id="rId29"/>
    <p:sldId id="383" r:id="rId30"/>
    <p:sldId id="384" r:id="rId31"/>
    <p:sldId id="372" r:id="rId32"/>
    <p:sldId id="295" r:id="rId33"/>
    <p:sldId id="378" r:id="rId34"/>
    <p:sldId id="379" r:id="rId35"/>
    <p:sldId id="284" r:id="rId36"/>
    <p:sldId id="285" r:id="rId37"/>
    <p:sldId id="287" r:id="rId38"/>
    <p:sldId id="292" r:id="rId39"/>
    <p:sldId id="322" r:id="rId40"/>
    <p:sldId id="299" r:id="rId41"/>
    <p:sldId id="312" r:id="rId42"/>
    <p:sldId id="300" r:id="rId43"/>
    <p:sldId id="301" r:id="rId44"/>
    <p:sldId id="303" r:id="rId45"/>
    <p:sldId id="274" r:id="rId46"/>
    <p:sldId id="360" r:id="rId47"/>
    <p:sldId id="256" r:id="rId48"/>
    <p:sldId id="306" r:id="rId49"/>
    <p:sldId id="308" r:id="rId50"/>
    <p:sldId id="309" r:id="rId51"/>
    <p:sldId id="311" r:id="rId52"/>
    <p:sldId id="313" r:id="rId53"/>
    <p:sldId id="315" r:id="rId54"/>
    <p:sldId id="318" r:id="rId55"/>
    <p:sldId id="359" r:id="rId56"/>
    <p:sldId id="328" r:id="rId57"/>
    <p:sldId id="330" r:id="rId58"/>
    <p:sldId id="331" r:id="rId59"/>
    <p:sldId id="332" r:id="rId60"/>
    <p:sldId id="333" r:id="rId61"/>
    <p:sldId id="334" r:id="rId62"/>
    <p:sldId id="385" r:id="rId63"/>
    <p:sldId id="386" r:id="rId64"/>
    <p:sldId id="387" r:id="rId65"/>
    <p:sldId id="388" r:id="rId66"/>
    <p:sldId id="354" r:id="rId67"/>
    <p:sldId id="350" r:id="rId68"/>
    <p:sldId id="351" r:id="rId69"/>
    <p:sldId id="352" r:id="rId70"/>
    <p:sldId id="353" r:id="rId71"/>
    <p:sldId id="348" r:id="rId72"/>
    <p:sldId id="347" r:id="rId73"/>
    <p:sldId id="346" r:id="rId74"/>
    <p:sldId id="342" r:id="rId75"/>
    <p:sldId id="343" r:id="rId76"/>
    <p:sldId id="341" r:id="rId77"/>
    <p:sldId id="389" r:id="rId78"/>
    <p:sldId id="390" r:id="rId79"/>
    <p:sldId id="355" r:id="rId80"/>
    <p:sldId id="337" r:id="rId81"/>
    <p:sldId id="323" r:id="rId82"/>
    <p:sldId id="340" r:id="rId83"/>
    <p:sldId id="339" r:id="rId84"/>
    <p:sldId id="314" r:id="rId85"/>
    <p:sldId id="391" r:id="rId86"/>
    <p:sldId id="345" r:id="rId87"/>
    <p:sldId id="316" r:id="rId88"/>
    <p:sldId id="324" r:id="rId89"/>
    <p:sldId id="375" r:id="rId90"/>
    <p:sldId id="257" r:id="rId91"/>
    <p:sldId id="317" r:id="rId92"/>
    <p:sldId id="260" r:id="rId93"/>
    <p:sldId id="373" r:id="rId94"/>
    <p:sldId id="258" r:id="rId95"/>
    <p:sldId id="374" r:id="rId96"/>
    <p:sldId id="371" r:id="rId97"/>
    <p:sldId id="326" r:id="rId98"/>
    <p:sldId id="369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8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9099822"/>
      </p:ext>
    </p:extLst>
  </p:cSld>
  <p:clrMapOvr>
    <a:masterClrMapping/>
  </p:clrMapOvr>
  <p:transition spd="slow" advClick="0" advTm="6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9437866"/>
      </p:ext>
    </p:extLst>
  </p:cSld>
  <p:clrMapOvr>
    <a:masterClrMapping/>
  </p:clrMapOvr>
  <p:transition spd="slow" advClick="0" advTm="6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49396482"/>
      </p:ext>
    </p:extLst>
  </p:cSld>
  <p:clrMapOvr>
    <a:masterClrMapping/>
  </p:clrMapOvr>
  <p:transition spd="slow" advClick="0" advTm="6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0751332"/>
      </p:ext>
    </p:extLst>
  </p:cSld>
  <p:clrMapOvr>
    <a:masterClrMapping/>
  </p:clrMapOvr>
  <p:transition spd="slow" advClick="0" advTm="6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60663371"/>
      </p:ext>
    </p:extLst>
  </p:cSld>
  <p:clrMapOvr>
    <a:masterClrMapping/>
  </p:clrMapOvr>
  <p:transition spd="slow" advClick="0" advTm="6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7357536"/>
      </p:ext>
    </p:extLst>
  </p:cSld>
  <p:clrMapOvr>
    <a:masterClrMapping/>
  </p:clrMapOvr>
  <p:transition spd="slow" advClick="0" advTm="6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1409921"/>
      </p:ext>
    </p:extLst>
  </p:cSld>
  <p:clrMapOvr>
    <a:masterClrMapping/>
  </p:clrMapOvr>
  <p:transition spd="slow" advClick="0" advTm="6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3631825"/>
      </p:ext>
    </p:extLst>
  </p:cSld>
  <p:clrMapOvr>
    <a:masterClrMapping/>
  </p:clrMapOvr>
  <p:transition spd="slow" advClick="0" advTm="6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4879316"/>
      </p:ext>
    </p:extLst>
  </p:cSld>
  <p:clrMapOvr>
    <a:masterClrMapping/>
  </p:clrMapOvr>
  <p:transition spd="slow" advClick="0" advTm="6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5495134"/>
      </p:ext>
    </p:extLst>
  </p:cSld>
  <p:clrMapOvr>
    <a:masterClrMapping/>
  </p:clrMapOvr>
  <p:transition spd="slow" advClick="0" advTm="6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1683668"/>
      </p:ext>
    </p:extLst>
  </p:cSld>
  <p:clrMapOvr>
    <a:masterClrMapping/>
  </p:clrMapOvr>
  <p:transition spd="slow" advClick="0" advTm="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32F6E-3580-443F-AE34-7B64A38345AC}" type="datetimeFigureOut">
              <a:rPr lang="en-NZ" smtClean="0"/>
              <a:t>11/11/2019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F9A94-1127-4484-B1CD-766F547451F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953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8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4" y="382060"/>
            <a:ext cx="7886700" cy="1325563"/>
          </a:xfrm>
        </p:spPr>
        <p:txBody>
          <a:bodyPr/>
          <a:lstStyle/>
          <a:p>
            <a:pPr algn="ctr"/>
            <a:r>
              <a:rPr lang="en-NZ" b="1" dirty="0"/>
              <a:t>Rosemary Agnew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5514501"/>
            <a:ext cx="7886700" cy="1088496"/>
          </a:xfrm>
        </p:spPr>
        <p:txBody>
          <a:bodyPr/>
          <a:lstStyle/>
          <a:p>
            <a:endParaRPr lang="en-NZ" dirty="0"/>
          </a:p>
          <a:p>
            <a:pPr marL="0" indent="0" algn="ctr">
              <a:buNone/>
            </a:pPr>
            <a:r>
              <a:rPr lang="en-NZ" sz="2700" dirty="0"/>
              <a:t>8 June 1941 – 6 November 2019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1" b="23944"/>
          <a:stretch/>
        </p:blipFill>
        <p:spPr>
          <a:xfrm>
            <a:off x="2833946" y="1557161"/>
            <a:ext cx="3476109" cy="4276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1138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QKLktey5ocrfLjlxhEVboeIequyY0q5rxKeWcSLLyC0C1Iz11TO_JAOl1N31lVzXXVtj0txuCC2fRSpYupBaDG5sviopB4SdNB-6q18a5VfWdAV5JK97QPVFvphTcBAxZbebrlASYUb4GIwgU0vwRVnKrUoesORzq5XStgewPN8L_gqAy1RekAeItGv8ZiWITxXfp-33C_hHq3xxMdHT_cPGEMqDrir4qJluJZoyEJox5iNM2LB2MAP_EEXJDTWah8PciyGT2pYbOLe668VgM0LyCMjVo9QzC-7963SbzVwoYn3Xb9F4CjcJUIFnn90tFeJg0C7jLg4vq-ZS46GZ5-5d4u0erqtatiEitvvzxZ1TKCzrhJjTcnI0I0HILlyGvsBzs6oIqdyvmRVEgu8KyDbzrm3BNqWFT2DoGJ8bYmXg41ZvSe9YJZtWrA068mSfvAbcMkHH7FMrxUgKdaDnR99HcWJwvj4Lp1vhjLYWc0YsBlcQr6N9ntSOJVD1iJM2-AIDhfq9NsU1pDChqkZpC6kkM1MirciDB10nQ2528BuOAhQ1q0m3LnOSupPxtnFycTtCFd4CpANhP0edtnQda2b1wYvcobYYECekBW0qiUvWnDnIAugDn7q2SxSW927i9nGZiBMik30oUQpS44CTg3qWPl7E6qg_S99a7aXA4g0o4Ot8ZzSmfFMwL4C5bqXfMoB5dfNho9pLBE3edOyjrSfj0lzJhwLk9h6ykIQRsjmI0muO=w832-h550-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7" y="729000"/>
            <a:ext cx="81836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442032"/>
      </p:ext>
    </p:extLst>
  </p:cSld>
  <p:clrMapOvr>
    <a:masterClrMapping/>
  </p:clrMapOvr>
  <p:transition spd="slow" advClick="0" advTm="6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t="2553"/>
          <a:stretch/>
        </p:blipFill>
        <p:spPr>
          <a:xfrm>
            <a:off x="700461" y="729000"/>
            <a:ext cx="7743079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605010"/>
      </p:ext>
    </p:extLst>
  </p:cSld>
  <p:clrMapOvr>
    <a:masterClrMapping/>
  </p:clrMapOvr>
  <p:transition spd="slow" advClick="0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729000"/>
            <a:ext cx="799430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570377"/>
      </p:ext>
    </p:extLst>
  </p:cSld>
  <p:clrMapOvr>
    <a:masterClrMapping/>
  </p:clrMapOvr>
  <p:transition spd="slow" advClick="0" advTm="6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62921"/>
      </p:ext>
    </p:extLst>
  </p:cSld>
  <p:clrMapOvr>
    <a:masterClrMapping/>
  </p:clrMapOvr>
  <p:transition spd="slow" advClick="0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729000"/>
            <a:ext cx="799430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759610"/>
      </p:ext>
    </p:extLst>
  </p:cSld>
  <p:clrMapOvr>
    <a:masterClrMapping/>
  </p:clrMapOvr>
  <p:transition spd="slow" advClick="0" advTm="6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4" y="729000"/>
            <a:ext cx="8095133" cy="5400000"/>
          </a:xfrm>
        </p:spPr>
      </p:pic>
    </p:spTree>
    <p:extLst>
      <p:ext uri="{BB962C8B-B14F-4D97-AF65-F5344CB8AC3E}">
        <p14:creationId xmlns:p14="http://schemas.microsoft.com/office/powerpoint/2010/main" val="1964802847"/>
      </p:ext>
    </p:extLst>
  </p:cSld>
  <p:clrMapOvr>
    <a:masterClrMapping/>
  </p:clrMapOvr>
  <p:transition spd="slow" advClick="0" advTm="6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3" y="729000"/>
            <a:ext cx="809513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433097"/>
      </p:ext>
    </p:extLst>
  </p:cSld>
  <p:clrMapOvr>
    <a:masterClrMapping/>
  </p:clrMapOvr>
  <p:transition spd="slow" advClick="0" advTm="6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719734"/>
      </p:ext>
    </p:extLst>
  </p:cSld>
  <p:clrMapOvr>
    <a:masterClrMapping/>
  </p:clrMapOvr>
  <p:transition spd="slow" advClick="0" advTm="6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68" y="369000"/>
            <a:ext cx="4132064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188188"/>
      </p:ext>
    </p:extLst>
  </p:cSld>
  <p:clrMapOvr>
    <a:masterClrMapping/>
  </p:clrMapOvr>
  <p:transition spd="slow" advClick="0" advTm="6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" y="729000"/>
            <a:ext cx="807403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964115"/>
      </p:ext>
    </p:extLst>
  </p:cSld>
  <p:clrMapOvr>
    <a:masterClrMapping/>
  </p:clrMapOvr>
  <p:transition spd="slow" advClick="0" advTm="6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5529" r="3932" b="11538"/>
          <a:stretch/>
        </p:blipFill>
        <p:spPr>
          <a:xfrm>
            <a:off x="2273268" y="369000"/>
            <a:ext cx="4597464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674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8" y="729000"/>
            <a:ext cx="799302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987246"/>
      </p:ext>
    </p:extLst>
  </p:cSld>
  <p:clrMapOvr>
    <a:masterClrMapping/>
  </p:clrMapOvr>
  <p:transition spd="slow" advClick="0" advTm="6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293813"/>
      </p:ext>
    </p:extLst>
  </p:cSld>
  <p:clrMapOvr>
    <a:masterClrMapping/>
  </p:clrMapOvr>
  <p:transition spd="slow" advClick="0" advTm="6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68" y="369000"/>
            <a:ext cx="4132064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895023"/>
      </p:ext>
    </p:extLst>
  </p:cSld>
  <p:clrMapOvr>
    <a:masterClrMapping/>
  </p:clrMapOvr>
  <p:transition spd="slow" advClick="0" advTm="6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68" y="369000"/>
            <a:ext cx="4132065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22801"/>
      </p:ext>
    </p:extLst>
  </p:cSld>
  <p:clrMapOvr>
    <a:masterClrMapping/>
  </p:clrMapOvr>
  <p:transition spd="slow" advClick="0" advTm="6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299572"/>
      </p:ext>
    </p:extLst>
  </p:cSld>
  <p:clrMapOvr>
    <a:masterClrMapping/>
  </p:clrMapOvr>
  <p:transition spd="slow" advClick="0" advTm="6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729000"/>
            <a:ext cx="799430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418831"/>
      </p:ext>
    </p:extLst>
  </p:cSld>
  <p:clrMapOvr>
    <a:masterClrMapping/>
  </p:clrMapOvr>
  <p:transition spd="slow" advClick="0" advTm="6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935380"/>
      </p:ext>
    </p:extLst>
  </p:cSld>
  <p:clrMapOvr>
    <a:masterClrMapping/>
  </p:clrMapOvr>
  <p:transition spd="slow" advClick="0" advTm="6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729000"/>
            <a:ext cx="799430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748443"/>
      </p:ext>
    </p:extLst>
  </p:cSld>
  <p:clrMapOvr>
    <a:masterClrMapping/>
  </p:clrMapOvr>
  <p:transition spd="slow" advClick="0" advTm="6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8" y="729000"/>
            <a:ext cx="799302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0897250"/>
      </p:ext>
    </p:extLst>
  </p:cSld>
  <p:clrMapOvr>
    <a:masterClrMapping/>
  </p:clrMapOvr>
  <p:transition spd="slow" advClick="0" advTm="6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8" y="729000"/>
            <a:ext cx="799302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691704"/>
      </p:ext>
    </p:extLst>
  </p:cSld>
  <p:clrMapOvr>
    <a:masterClrMapping/>
  </p:clrMapOvr>
  <p:transition spd="slow" advClick="0" advTm="6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68" y="369000"/>
            <a:ext cx="4132065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713953"/>
      </p:ext>
    </p:extLst>
  </p:cSld>
  <p:clrMapOvr>
    <a:masterClrMapping/>
  </p:clrMapOvr>
  <p:transition spd="slow" advClick="0" advTm="6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7" y="729000"/>
            <a:ext cx="799302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647488"/>
      </p:ext>
    </p:extLst>
  </p:cSld>
  <p:clrMapOvr>
    <a:masterClrMapping/>
  </p:clrMapOvr>
  <p:transition spd="slow" advClick="0" advTm="6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r="15414"/>
          <a:stretch/>
        </p:blipFill>
        <p:spPr>
          <a:xfrm>
            <a:off x="1107339" y="729000"/>
            <a:ext cx="6929322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287457"/>
      </p:ext>
    </p:extLst>
  </p:cSld>
  <p:clrMapOvr>
    <a:masterClrMapping/>
  </p:clrMapOvr>
  <p:transition spd="slow" advClick="0" advTm="6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8" y="729000"/>
            <a:ext cx="799302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818506"/>
      </p:ext>
    </p:extLst>
  </p:cSld>
  <p:clrMapOvr>
    <a:masterClrMapping/>
  </p:clrMapOvr>
  <p:transition spd="slow" advClick="0" advTm="6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176981"/>
      </p:ext>
    </p:extLst>
  </p:cSld>
  <p:clrMapOvr>
    <a:masterClrMapping/>
  </p:clrMapOvr>
  <p:transition spd="slow" advClick="0" advTm="6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535750"/>
      </p:ext>
    </p:extLst>
  </p:cSld>
  <p:clrMapOvr>
    <a:masterClrMapping/>
  </p:clrMapOvr>
  <p:transition spd="slow" advClick="0" advTm="6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8" y="729000"/>
            <a:ext cx="799302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542974"/>
      </p:ext>
    </p:extLst>
  </p:cSld>
  <p:clrMapOvr>
    <a:masterClrMapping/>
  </p:clrMapOvr>
  <p:transition spd="slow" advClick="0" advTm="6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443994"/>
      </p:ext>
    </p:extLst>
  </p:cSld>
  <p:clrMapOvr>
    <a:masterClrMapping/>
  </p:clrMapOvr>
  <p:transition spd="slow" advClick="0" advTm="6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626051"/>
      </p:ext>
    </p:extLst>
  </p:cSld>
  <p:clrMapOvr>
    <a:masterClrMapping/>
  </p:clrMapOvr>
  <p:transition spd="slow" advClick="0" advTm="6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0" y="729000"/>
            <a:ext cx="7989041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48195"/>
      </p:ext>
    </p:extLst>
  </p:cSld>
  <p:clrMapOvr>
    <a:masterClrMapping/>
  </p:clrMapOvr>
  <p:transition spd="slow" advClick="0" advTm="6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17" y="369000"/>
            <a:ext cx="4039767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056314"/>
      </p:ext>
    </p:extLst>
  </p:cSld>
  <p:clrMapOvr>
    <a:masterClrMapping/>
  </p:clrMapOvr>
  <p:transition spd="slow" advClick="0" advTm="6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8" y="729000"/>
            <a:ext cx="799302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44589"/>
      </p:ext>
    </p:extLst>
  </p:cSld>
  <p:clrMapOvr>
    <a:masterClrMapping/>
  </p:clrMapOvr>
  <p:transition spd="slow" advClick="0" advTm="6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" y="729000"/>
            <a:ext cx="807403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559493"/>
      </p:ext>
    </p:extLst>
  </p:cSld>
  <p:clrMapOvr>
    <a:masterClrMapping/>
  </p:clrMapOvr>
  <p:transition spd="slow" advClick="0" advTm="6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45" y="729000"/>
            <a:ext cx="6673111" cy="5400000"/>
          </a:xfrm>
        </p:spPr>
      </p:pic>
    </p:spTree>
    <p:extLst>
      <p:ext uri="{BB962C8B-B14F-4D97-AF65-F5344CB8AC3E}">
        <p14:creationId xmlns:p14="http://schemas.microsoft.com/office/powerpoint/2010/main" val="3507765045"/>
      </p:ext>
    </p:extLst>
  </p:cSld>
  <p:clrMapOvr>
    <a:masterClrMapping/>
  </p:clrMapOvr>
  <p:transition spd="slow" advClick="0" advTm="6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67" y="369000"/>
            <a:ext cx="4089466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223487"/>
      </p:ext>
    </p:extLst>
  </p:cSld>
  <p:clrMapOvr>
    <a:masterClrMapping/>
  </p:clrMapOvr>
  <p:transition spd="slow" advClick="0" advTm="6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" y="729000"/>
            <a:ext cx="807403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86359"/>
      </p:ext>
    </p:extLst>
  </p:cSld>
  <p:clrMapOvr>
    <a:masterClrMapping/>
  </p:clrMapOvr>
  <p:transition spd="slow" advClick="0" advTm="6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2" y="729000"/>
            <a:ext cx="807403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490893"/>
      </p:ext>
    </p:extLst>
  </p:cSld>
  <p:clrMapOvr>
    <a:masterClrMapping/>
  </p:clrMapOvr>
  <p:transition spd="slow" advClick="0" advTm="6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68" y="369000"/>
            <a:ext cx="4132064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094560"/>
      </p:ext>
    </p:extLst>
  </p:cSld>
  <p:clrMapOvr>
    <a:masterClrMapping/>
  </p:clrMapOvr>
  <p:transition spd="slow" advClick="0" advTm="6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r="13729"/>
          <a:stretch/>
        </p:blipFill>
        <p:spPr>
          <a:xfrm>
            <a:off x="924196" y="729000"/>
            <a:ext cx="7295608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823408"/>
      </p:ext>
    </p:extLst>
  </p:cSld>
  <p:clrMapOvr>
    <a:masterClrMapping/>
  </p:clrMapOvr>
  <p:transition spd="slow" advClick="0" advTm="6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2" y="729000"/>
            <a:ext cx="720203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098129"/>
      </p:ext>
    </p:extLst>
  </p:cSld>
  <p:clrMapOvr>
    <a:masterClrMapping/>
  </p:clrMapOvr>
  <p:transition spd="slow" advClick="0" advTm="6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189835"/>
      </p:ext>
    </p:extLst>
  </p:cSld>
  <p:clrMapOvr>
    <a:masterClrMapping/>
  </p:clrMapOvr>
  <p:transition spd="slow" advClick="0" advTm="6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8499"/>
          <a:stretch/>
        </p:blipFill>
        <p:spPr>
          <a:xfrm>
            <a:off x="985572" y="729000"/>
            <a:ext cx="717285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343831"/>
      </p:ext>
    </p:extLst>
  </p:cSld>
  <p:clrMapOvr>
    <a:masterClrMapping/>
  </p:clrMapOvr>
  <p:transition spd="slow" advClick="0" advTm="6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12" y="729000"/>
            <a:ext cx="7026777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5371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1" y="729000"/>
            <a:ext cx="8099998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516404"/>
      </p:ext>
    </p:extLst>
  </p:cSld>
  <p:clrMapOvr>
    <a:masterClrMapping/>
  </p:clrMapOvr>
  <p:transition spd="slow" advClick="0" advTm="6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5" y="729000"/>
            <a:ext cx="7197431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864941"/>
      </p:ext>
    </p:extLst>
  </p:cSld>
  <p:clrMapOvr>
    <a:masterClrMapping/>
  </p:clrMapOvr>
  <p:transition spd="slow" advClick="0" advTm="6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616792"/>
      </p:ext>
    </p:extLst>
  </p:cSld>
  <p:clrMapOvr>
    <a:masterClrMapping/>
  </p:clrMapOvr>
  <p:transition spd="slow" advClick="0" advTm="6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6" y="369000"/>
            <a:ext cx="4586448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73730"/>
      </p:ext>
    </p:extLst>
  </p:cSld>
  <p:clrMapOvr>
    <a:masterClrMapping/>
  </p:clrMapOvr>
  <p:transition spd="slow" advClick="0" advTm="6000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89" y="729000"/>
            <a:ext cx="5713223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84383"/>
      </p:ext>
    </p:extLst>
  </p:cSld>
  <p:clrMapOvr>
    <a:masterClrMapping/>
  </p:clrMapOvr>
  <p:transition spd="slow" advClick="0" advTm="6000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1" y="729000"/>
            <a:ext cx="8099998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14054"/>
      </p:ext>
    </p:extLst>
  </p:cSld>
  <p:clrMapOvr>
    <a:masterClrMapping/>
  </p:clrMapOvr>
  <p:transition spd="slow" advClick="0" advTm="6000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81" y="369000"/>
            <a:ext cx="4927238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9380171"/>
      </p:ext>
    </p:extLst>
  </p:cSld>
  <p:clrMapOvr>
    <a:masterClrMapping/>
  </p:clrMapOvr>
  <p:transition spd="slow" advClick="0" advTm="6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5" y="729000"/>
            <a:ext cx="8641851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026299"/>
      </p:ext>
    </p:extLst>
  </p:cSld>
  <p:clrMapOvr>
    <a:masterClrMapping/>
  </p:clrMapOvr>
  <p:transition spd="slow" advClick="0" advTm="6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31" y="369000"/>
            <a:ext cx="4920138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374029"/>
      </p:ext>
    </p:extLst>
  </p:cSld>
  <p:clrMapOvr>
    <a:masterClrMapping/>
  </p:clrMapOvr>
  <p:transition spd="slow" advClick="0" advTm="6000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r="21590"/>
          <a:stretch/>
        </p:blipFill>
        <p:spPr>
          <a:xfrm>
            <a:off x="1210733" y="729000"/>
            <a:ext cx="672253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937620"/>
      </p:ext>
    </p:extLst>
  </p:cSld>
  <p:clrMapOvr>
    <a:masterClrMapping/>
  </p:clrMapOvr>
  <p:transition spd="slow" advClick="0" advTm="6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15" y="729000"/>
            <a:ext cx="7073771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972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r="4344"/>
          <a:stretch/>
        </p:blipFill>
        <p:spPr>
          <a:xfrm>
            <a:off x="626533" y="729000"/>
            <a:ext cx="789093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4728475"/>
      </p:ext>
    </p:extLst>
  </p:cSld>
  <p:clrMapOvr>
    <a:masterClrMapping/>
  </p:clrMapOvr>
  <p:transition spd="slow" advClick="0" advTm="6000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6" y="369000"/>
            <a:ext cx="4586448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091765"/>
      </p:ext>
    </p:extLst>
  </p:cSld>
  <p:clrMapOvr>
    <a:masterClrMapping/>
  </p:clrMapOvr>
  <p:transition spd="slow" advClick="0" advTm="6000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6" y="369000"/>
            <a:ext cx="4586448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756261"/>
      </p:ext>
    </p:extLst>
  </p:cSld>
  <p:clrMapOvr>
    <a:masterClrMapping/>
  </p:clrMapOvr>
  <p:transition spd="slow" advClick="0" advTm="6000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574018"/>
      </p:ext>
    </p:extLst>
  </p:cSld>
  <p:clrMapOvr>
    <a:masterClrMapping/>
  </p:clrMapOvr>
  <p:transition spd="slow" advClick="0" advTm="6000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20" y="369000"/>
            <a:ext cx="4266960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677176"/>
      </p:ext>
    </p:extLst>
  </p:cSld>
  <p:clrMapOvr>
    <a:masterClrMapping/>
  </p:clrMapOvr>
  <p:transition spd="slow" advClick="0" advTm="6000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03056"/>
      </p:ext>
    </p:extLst>
  </p:cSld>
  <p:clrMapOvr>
    <a:masterClrMapping/>
  </p:clrMapOvr>
  <p:transition spd="slow" advClick="0" advTm="6000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026429"/>
      </p:ext>
    </p:extLst>
  </p:cSld>
  <p:clrMapOvr>
    <a:masterClrMapping/>
  </p:clrMapOvr>
  <p:transition spd="slow" advClick="0" advTm="6000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57" y="729000"/>
            <a:ext cx="628988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844271"/>
      </p:ext>
    </p:extLst>
  </p:cSld>
  <p:clrMapOvr>
    <a:masterClrMapping/>
  </p:clrMapOvr>
  <p:transition spd="slow" advClick="0" advTm="6000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759499"/>
      </p:ext>
    </p:extLst>
  </p:cSld>
  <p:clrMapOvr>
    <a:masterClrMapping/>
  </p:clrMapOvr>
  <p:transition spd="slow" advClick="0" advTm="6000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729000"/>
            <a:ext cx="5400000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443828"/>
      </p:ext>
    </p:extLst>
  </p:cSld>
  <p:clrMapOvr>
    <a:masterClrMapping/>
  </p:clrMapOvr>
  <p:transition spd="slow" advClick="0" advTm="6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729000"/>
            <a:ext cx="799430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787116"/>
      </p:ext>
    </p:extLst>
  </p:cSld>
  <p:clrMapOvr>
    <a:masterClrMapping/>
  </p:clrMapOvr>
  <p:transition spd="slow" advClick="0" advTm="6000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9" y="729000"/>
            <a:ext cx="8327602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607261"/>
      </p:ext>
    </p:extLst>
  </p:cSld>
  <p:clrMapOvr>
    <a:masterClrMapping/>
  </p:clrMapOvr>
  <p:transition spd="slow" advClick="0" advTm="6000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19" y="369000"/>
            <a:ext cx="4167563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572446"/>
      </p:ext>
    </p:extLst>
  </p:cSld>
  <p:clrMapOvr>
    <a:masterClrMapping/>
  </p:clrMapOvr>
  <p:transition spd="slow" advClick="0" advTm="6000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42" y="729000"/>
            <a:ext cx="685271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762819"/>
      </p:ext>
    </p:extLst>
  </p:cSld>
  <p:clrMapOvr>
    <a:masterClrMapping/>
  </p:clrMapOvr>
  <p:transition spd="slow" advClick="0" advTm="6000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5" y="729000"/>
            <a:ext cx="8286510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807394"/>
      </p:ext>
    </p:extLst>
  </p:cSld>
  <p:clrMapOvr>
    <a:masterClrMapping/>
  </p:clrMapOvr>
  <p:transition spd="slow" advClick="0" advTm="6000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0" y="729000"/>
            <a:ext cx="358329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47" y="729000"/>
            <a:ext cx="358329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0768412"/>
      </p:ext>
    </p:extLst>
  </p:cSld>
  <p:clrMapOvr>
    <a:masterClrMapping/>
  </p:clrMapOvr>
  <p:transition spd="slow" advClick="0" advTm="6000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1" y="729000"/>
            <a:ext cx="8147979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914291"/>
      </p:ext>
    </p:extLst>
  </p:cSld>
  <p:clrMapOvr>
    <a:masterClrMapping/>
  </p:clrMapOvr>
  <p:transition spd="slow" advClick="0" advTm="6000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4" y="729000"/>
            <a:ext cx="7668493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96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382170"/>
      </p:ext>
    </p:extLst>
  </p:cSld>
  <p:clrMapOvr>
    <a:masterClrMapping/>
  </p:clrMapOvr>
  <p:transition spd="slow" advClick="0" advTm="6000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396925"/>
      </p:ext>
    </p:extLst>
  </p:cSld>
  <p:clrMapOvr>
    <a:masterClrMapping/>
  </p:clrMapOvr>
  <p:transition spd="slow" advClick="0" advTm="6000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6499123"/>
      </p:ext>
    </p:extLst>
  </p:cSld>
  <p:clrMapOvr>
    <a:masterClrMapping/>
  </p:clrMapOvr>
  <p:transition spd="slow" advClick="0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7" y="729000"/>
            <a:ext cx="799430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582809"/>
      </p:ext>
    </p:extLst>
  </p:cSld>
  <p:clrMapOvr>
    <a:masterClrMapping/>
  </p:clrMapOvr>
  <p:transition spd="slow" advClick="0" advTm="6000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6" y="729000"/>
            <a:ext cx="7197428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046357"/>
      </p:ext>
    </p:extLst>
  </p:cSld>
  <p:clrMapOvr>
    <a:masterClrMapping/>
  </p:clrMapOvr>
  <p:transition spd="slow" advClick="0" advTm="6000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558286"/>
      </p:ext>
    </p:extLst>
  </p:cSld>
  <p:clrMapOvr>
    <a:masterClrMapping/>
  </p:clrMapOvr>
  <p:transition spd="slow" advClick="0" advTm="6000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76" y="369000"/>
            <a:ext cx="4586448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686662"/>
      </p:ext>
    </p:extLst>
  </p:cSld>
  <p:clrMapOvr>
    <a:masterClrMapping/>
  </p:clrMapOvr>
  <p:transition spd="slow" advClick="0" advTm="6000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887558"/>
      </p:ext>
    </p:extLst>
  </p:cSld>
  <p:clrMapOvr>
    <a:masterClrMapping/>
  </p:clrMapOvr>
  <p:transition spd="slow" advClick="0" advTm="6000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20" y="729000"/>
            <a:ext cx="7187160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812386"/>
      </p:ext>
    </p:extLst>
  </p:cSld>
  <p:clrMapOvr>
    <a:masterClrMapping/>
  </p:clrMapOvr>
  <p:transition spd="slow" advClick="0" advTm="6000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" y="905256"/>
            <a:ext cx="77478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074246"/>
      </p:ext>
    </p:extLst>
  </p:cSld>
  <p:clrMapOvr>
    <a:masterClrMapping/>
  </p:clrMapOvr>
  <p:transition spd="slow" advClick="0" advTm="6000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1" y="729000"/>
            <a:ext cx="8099998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38463"/>
      </p:ext>
    </p:extLst>
  </p:cSld>
  <p:clrMapOvr>
    <a:masterClrMapping/>
  </p:clrMapOvr>
  <p:transition spd="slow" advClick="0" advTm="6000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688496"/>
      </p:ext>
    </p:extLst>
  </p:cSld>
  <p:clrMapOvr>
    <a:masterClrMapping/>
  </p:clrMapOvr>
  <p:transition spd="slow" advClick="0" advTm="6000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" y="729000"/>
            <a:ext cx="7197427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0025957"/>
      </p:ext>
    </p:extLst>
  </p:cSld>
  <p:clrMapOvr>
    <a:masterClrMapping/>
  </p:clrMapOvr>
  <p:transition spd="slow" advClick="0" advTm="6000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048606"/>
      </p:ext>
    </p:extLst>
  </p:cSld>
  <p:clrMapOvr>
    <a:masterClrMapping/>
  </p:clrMapOvr>
  <p:transition spd="slow" advClick="0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" y="729000"/>
            <a:ext cx="7994304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209675"/>
      </p:ext>
    </p:extLst>
  </p:cSld>
  <p:clrMapOvr>
    <a:masterClrMapping/>
  </p:clrMapOvr>
  <p:transition spd="slow" advClick="0" advTm="6000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00" y="369000"/>
            <a:ext cx="4590000" cy="612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218527"/>
      </p:ext>
    </p:extLst>
  </p:cSld>
  <p:clrMapOvr>
    <a:masterClrMapping/>
  </p:clrMapOvr>
  <p:transition spd="slow" advClick="0" advTm="6000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87" y="729000"/>
            <a:ext cx="6790026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989365"/>
      </p:ext>
    </p:extLst>
  </p:cSld>
  <p:clrMapOvr>
    <a:masterClrMapping/>
  </p:clrMapOvr>
  <p:transition spd="slow" advClick="0" advTm="6000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https://lh3.googleusercontent.com/07py014JNfOCvMoarNDZLH9BiE6tyLQcHvx1Lg5YnL0O-yAYUwOTVYM_HagFGg9naAOv8JoKpgNSmINFGD6UpOCQEeL4cM0AWqEi6jqGz1Imtx_CYrxZl6P3o9wTQpF9B6wou1qBOogyv_GiXisdwLagiG7E4BesPIjVusPnJBt2vSJpqkc7uUCKDJXmrIys7S_jtkQSbzbgF29bXRo5TTDRX86yrlGUN4hsdJWKbfGvnqot3OiSFDfsqiH1vg-xr-mQ-IYtv0Rmkk6JaZOMqjno4GgzHFUIYuFUZJCMo0GALjPEMRfEy910xKMyUK3KgXnnmf5dOz7F3NQ4_YyCRixsB3l4mxc6iUsTIRPs9iNMVYSoT4yreDxYY6FCriWEgwMQtXLzhPkDSBPTsAOTB3VxHy5dgFOeY99pt8J0C1cEs1B1QWSK7t-p_WjPm5tDyXMlYILJXvEDtqTxPBFNhJOsGMOw2qnpMzEIwo-0wnGrZe7DTEwdweaq8LZ3fkEJ3h_iaJ9meX9xFU2DfnUDDxmpEvsdaN-NjogLFL-jRFtipWL-Jk47drbBdn-CS6uuR5EAcCDHF4rgrqz-9VbXm0uUjNbyKyGIvxXYJih6DkPrz3-o-GNxxvawqhpIlE_Y6u9eTrTp0HwthUY1mKXk1WWh5BWZagihZiA6zsQpaYMM9n9EBZTpoCQhUMT6Sh7-XrZ7FHXuYWBbM2cEPKgKPC-VlwLeQsMT8om7vSOxdYXsQi18=w832-h624-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729000"/>
            <a:ext cx="7200000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75611"/>
      </p:ext>
    </p:extLst>
  </p:cSld>
  <p:clrMapOvr>
    <a:masterClrMapping/>
  </p:clrMapOvr>
  <p:transition spd="slow" advClick="0" advTm="6000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729000"/>
            <a:ext cx="7200000" cy="5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9164830"/>
      </p:ext>
    </p:extLst>
  </p:cSld>
  <p:clrMapOvr>
    <a:masterClrMapping/>
  </p:clrMapOvr>
  <p:transition spd="slow" advClick="0" advTm="6000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3" y="729000"/>
            <a:ext cx="7202035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0917105"/>
      </p:ext>
    </p:extLst>
  </p:cSld>
  <p:clrMapOvr>
    <a:masterClrMapping/>
  </p:clrMapOvr>
  <p:transition spd="slow" advClick="0" advTm="6000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643705"/>
      </p:ext>
    </p:extLst>
  </p:cSld>
  <p:clrMapOvr>
    <a:masterClrMapping/>
  </p:clrMapOvr>
  <p:transition spd="slow" advClick="0" advTm="6000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1" y="729000"/>
            <a:ext cx="7199999" cy="540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116394"/>
      </p:ext>
    </p:extLst>
  </p:cSld>
  <p:clrMapOvr>
    <a:masterClrMapping/>
  </p:clrMapOvr>
  <p:transition spd="slow" advClick="0" advTm="6000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549000"/>
            <a:ext cx="7680000" cy="5760000"/>
          </a:xfrm>
          <a:prstGeom prst="rect">
            <a:avLst/>
          </a:prstGeom>
          <a:ln w="889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612266"/>
      </p:ext>
    </p:extLst>
  </p:cSld>
  <p:clrMapOvr>
    <a:masterClrMapping/>
  </p:clrMapOvr>
  <p:transition spd="slow" advClick="0" advTm="6000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6634" y="1905506"/>
            <a:ext cx="62907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/>
              <a:t>But those who hope in the </a:t>
            </a:r>
            <a:r>
              <a:rPr lang="en-NZ" sz="2800" cap="small" dirty="0"/>
              <a:t>Lord</a:t>
            </a:r>
            <a:br>
              <a:rPr lang="en-NZ" sz="2800" dirty="0"/>
            </a:br>
            <a:r>
              <a:rPr lang="en-NZ" sz="2800" dirty="0"/>
              <a:t>will renew their strength.</a:t>
            </a:r>
            <a:br>
              <a:rPr lang="en-NZ" sz="2800" dirty="0"/>
            </a:br>
            <a:r>
              <a:rPr lang="en-NZ" sz="2800" dirty="0"/>
              <a:t>They will soar on wings like eagles,</a:t>
            </a:r>
            <a:br>
              <a:rPr lang="en-NZ" sz="2800" dirty="0"/>
            </a:br>
            <a:r>
              <a:rPr lang="en-NZ" sz="2800" dirty="0"/>
              <a:t>they will run and not grow weary,</a:t>
            </a:r>
            <a:br>
              <a:rPr lang="en-NZ" sz="2800" dirty="0"/>
            </a:br>
            <a:r>
              <a:rPr lang="en-NZ" sz="2800" dirty="0"/>
              <a:t>they will walk and not be faint. </a:t>
            </a:r>
          </a:p>
          <a:p>
            <a:r>
              <a:rPr lang="en-NZ" sz="2800" i="1" dirty="0"/>
              <a:t>				Isaiah 40:31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4015379207"/>
      </p:ext>
    </p:extLst>
  </p:cSld>
  <p:clrMapOvr>
    <a:masterClrMapping/>
  </p:clrMapOvr>
  <p:transition spd="slow" advClick="0" advTm="6000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</TotalTime>
  <Words>55</Words>
  <Application>Microsoft Office PowerPoint</Application>
  <PresentationFormat>On-screen Show (4:3)</PresentationFormat>
  <Paragraphs>5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Arial</vt:lpstr>
      <vt:lpstr>Calibri</vt:lpstr>
      <vt:lpstr>Calibri Light</vt:lpstr>
      <vt:lpstr>Office Theme</vt:lpstr>
      <vt:lpstr>Rosemary Agnew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Agnew</dc:creator>
  <cp:lastModifiedBy>Athol Agnew</cp:lastModifiedBy>
  <cp:revision>47</cp:revision>
  <dcterms:created xsi:type="dcterms:W3CDTF">2019-11-07T03:07:41Z</dcterms:created>
  <dcterms:modified xsi:type="dcterms:W3CDTF">2019-11-11T08:51:56Z</dcterms:modified>
</cp:coreProperties>
</file>